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8" r:id="rId2"/>
    <p:sldId id="293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E555B-7187-4C4B-9160-853BC820C32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B444-E18F-455F-8204-4079B8DE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90B6-1F0B-44D8-B0C4-0333284BC0A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" y="609600"/>
            <a:ext cx="775096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8"/>
          <p:cNvGrpSpPr/>
          <p:nvPr/>
        </p:nvGrpSpPr>
        <p:grpSpPr>
          <a:xfrm>
            <a:off x="5867400" y="3581400"/>
            <a:ext cx="1676400" cy="1371600"/>
            <a:chOff x="5410200" y="3657600"/>
            <a:chExt cx="1676400" cy="1371600"/>
          </a:xfrm>
        </p:grpSpPr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5410200" y="3657600"/>
              <a:ext cx="1676400" cy="1371600"/>
              <a:chOff x="2496" y="1968"/>
              <a:chExt cx="1056" cy="864"/>
            </a:xfrm>
          </p:grpSpPr>
          <p:sp>
            <p:nvSpPr>
              <p:cNvPr id="45" name="Line 40"/>
              <p:cNvSpPr>
                <a:spLocks noChangeShapeType="1"/>
              </p:cNvSpPr>
              <p:nvPr/>
            </p:nvSpPr>
            <p:spPr bwMode="auto">
              <a:xfrm>
                <a:off x="2496" y="2160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41"/>
              <p:cNvSpPr>
                <a:spLocks noChangeShapeType="1"/>
              </p:cNvSpPr>
              <p:nvPr/>
            </p:nvSpPr>
            <p:spPr bwMode="auto">
              <a:xfrm>
                <a:off x="2496" y="2640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42"/>
              <p:cNvSpPr>
                <a:spLocks noChangeShapeType="1"/>
              </p:cNvSpPr>
              <p:nvPr/>
            </p:nvSpPr>
            <p:spPr bwMode="auto">
              <a:xfrm>
                <a:off x="3360" y="2400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43"/>
              <p:cNvSpPr>
                <a:spLocks/>
              </p:cNvSpPr>
              <p:nvPr/>
            </p:nvSpPr>
            <p:spPr bwMode="auto">
              <a:xfrm>
                <a:off x="2688" y="1968"/>
                <a:ext cx="672" cy="864"/>
              </a:xfrm>
              <a:custGeom>
                <a:avLst/>
                <a:gdLst>
                  <a:gd name="T0" fmla="*/ 432 w 432"/>
                  <a:gd name="T1" fmla="*/ 384 h 768"/>
                  <a:gd name="T2" fmla="*/ 0 w 432"/>
                  <a:gd name="T3" fmla="*/ 768 h 768"/>
                  <a:gd name="T4" fmla="*/ 0 w 432"/>
                  <a:gd name="T5" fmla="*/ 0 h 768"/>
                  <a:gd name="T6" fmla="*/ 432 w 432"/>
                  <a:gd name="T7" fmla="*/ 384 h 7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2"/>
                  <a:gd name="T13" fmla="*/ 0 h 768"/>
                  <a:gd name="T14" fmla="*/ 432 w 432"/>
                  <a:gd name="T15" fmla="*/ 768 h 7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2" h="768">
                    <a:moveTo>
                      <a:pt x="432" y="384"/>
                    </a:moveTo>
                    <a:lnTo>
                      <a:pt x="0" y="768"/>
                    </a:lnTo>
                    <a:lnTo>
                      <a:pt x="0" y="0"/>
                    </a:lnTo>
                    <a:lnTo>
                      <a:pt x="432" y="384"/>
                    </a:lnTo>
                    <a:close/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" name="Line 44"/>
            <p:cNvSpPr>
              <a:spLocks noChangeShapeType="1"/>
            </p:cNvSpPr>
            <p:nvPr/>
          </p:nvSpPr>
          <p:spPr bwMode="auto">
            <a:xfrm>
              <a:off x="5791200" y="3962400"/>
              <a:ext cx="762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5"/>
            <p:cNvSpPr>
              <a:spLocks noChangeShapeType="1"/>
            </p:cNvSpPr>
            <p:nvPr/>
          </p:nvSpPr>
          <p:spPr bwMode="auto">
            <a:xfrm>
              <a:off x="5829300" y="4724400"/>
              <a:ext cx="0" cy="762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6"/>
            <p:cNvSpPr>
              <a:spLocks noChangeShapeType="1"/>
            </p:cNvSpPr>
            <p:nvPr/>
          </p:nvSpPr>
          <p:spPr bwMode="auto">
            <a:xfrm>
              <a:off x="5791200" y="4762500"/>
              <a:ext cx="762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5243511" y="3505200"/>
            <a:ext cx="623889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in</a:t>
            </a:r>
            <a:endParaRPr lang="en-US" sz="3200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7620000" y="3962400"/>
            <a:ext cx="779765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out</a:t>
            </a:r>
            <a:endParaRPr lang="en-US" sz="3200" baseline="-25000" dirty="0"/>
          </a:p>
        </p:txBody>
      </p:sp>
      <p:sp>
        <p:nvSpPr>
          <p:cNvPr id="34" name="Rectangle 33"/>
          <p:cNvSpPr/>
          <p:nvPr/>
        </p:nvSpPr>
        <p:spPr>
          <a:xfrm>
            <a:off x="914400" y="23878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If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1 V what is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-15 V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6400800" y="3606084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400800" y="4902558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72200" y="2743200"/>
            <a:ext cx="1132041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+15 V</a:t>
            </a:r>
            <a:endParaRPr lang="en-US" sz="32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6106959" y="5130225"/>
            <a:ext cx="1051891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-15 V</a:t>
            </a:r>
            <a:endParaRPr lang="en-US" sz="3200" baseline="-25000" dirty="0"/>
          </a:p>
        </p:txBody>
      </p:sp>
      <p:grpSp>
        <p:nvGrpSpPr>
          <p:cNvPr id="4" name="Group 220"/>
          <p:cNvGrpSpPr>
            <a:grpSpLocks/>
          </p:cNvGrpSpPr>
          <p:nvPr/>
        </p:nvGrpSpPr>
        <p:grpSpPr bwMode="auto">
          <a:xfrm>
            <a:off x="5791200" y="4648200"/>
            <a:ext cx="152400" cy="304800"/>
            <a:chOff x="3264" y="3072"/>
            <a:chExt cx="96" cy="192"/>
          </a:xfrm>
        </p:grpSpPr>
        <p:sp>
          <p:nvSpPr>
            <p:cNvPr id="26" name="Line 17"/>
            <p:cNvSpPr>
              <a:spLocks noChangeAspect="1" noChangeShapeType="1"/>
            </p:cNvSpPr>
            <p:nvPr/>
          </p:nvSpPr>
          <p:spPr bwMode="auto">
            <a:xfrm>
              <a:off x="3312" y="3072"/>
              <a:ext cx="0" cy="12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8"/>
            <p:cNvSpPr>
              <a:spLocks noChangeAspect="1"/>
            </p:cNvSpPr>
            <p:nvPr/>
          </p:nvSpPr>
          <p:spPr bwMode="auto">
            <a:xfrm>
              <a:off x="3264" y="3192"/>
              <a:ext cx="96" cy="72"/>
            </a:xfrm>
            <a:custGeom>
              <a:avLst/>
              <a:gdLst>
                <a:gd name="T0" fmla="*/ 96 w 192"/>
                <a:gd name="T1" fmla="*/ 144 h 144"/>
                <a:gd name="T2" fmla="*/ 192 w 192"/>
                <a:gd name="T3" fmla="*/ 0 h 144"/>
                <a:gd name="T4" fmla="*/ 0 w 192"/>
                <a:gd name="T5" fmla="*/ 0 h 144"/>
                <a:gd name="T6" fmla="*/ 96 w 192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144"/>
                <a:gd name="T14" fmla="*/ 192 w 192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144">
                  <a:moveTo>
                    <a:pt x="96" y="144"/>
                  </a:moveTo>
                  <a:lnTo>
                    <a:pt x="192" y="0"/>
                  </a:lnTo>
                  <a:lnTo>
                    <a:pt x="0" y="0"/>
                  </a:lnTo>
                  <a:lnTo>
                    <a:pt x="96" y="144"/>
                  </a:lnTo>
                  <a:close/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8"/>
          <p:cNvGrpSpPr/>
          <p:nvPr/>
        </p:nvGrpSpPr>
        <p:grpSpPr>
          <a:xfrm>
            <a:off x="5867400" y="3581400"/>
            <a:ext cx="1676400" cy="1371600"/>
            <a:chOff x="5410200" y="3657600"/>
            <a:chExt cx="1676400" cy="1371600"/>
          </a:xfrm>
        </p:grpSpPr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5410200" y="3657600"/>
              <a:ext cx="1676400" cy="1371600"/>
              <a:chOff x="2496" y="1968"/>
              <a:chExt cx="1056" cy="864"/>
            </a:xfrm>
          </p:grpSpPr>
          <p:sp>
            <p:nvSpPr>
              <p:cNvPr id="45" name="Line 40"/>
              <p:cNvSpPr>
                <a:spLocks noChangeShapeType="1"/>
              </p:cNvSpPr>
              <p:nvPr/>
            </p:nvSpPr>
            <p:spPr bwMode="auto">
              <a:xfrm>
                <a:off x="2496" y="2160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41"/>
              <p:cNvSpPr>
                <a:spLocks noChangeShapeType="1"/>
              </p:cNvSpPr>
              <p:nvPr/>
            </p:nvSpPr>
            <p:spPr bwMode="auto">
              <a:xfrm>
                <a:off x="2496" y="2640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42"/>
              <p:cNvSpPr>
                <a:spLocks noChangeShapeType="1"/>
              </p:cNvSpPr>
              <p:nvPr/>
            </p:nvSpPr>
            <p:spPr bwMode="auto">
              <a:xfrm>
                <a:off x="3360" y="2400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43"/>
              <p:cNvSpPr>
                <a:spLocks/>
              </p:cNvSpPr>
              <p:nvPr/>
            </p:nvSpPr>
            <p:spPr bwMode="auto">
              <a:xfrm>
                <a:off x="2688" y="1968"/>
                <a:ext cx="672" cy="864"/>
              </a:xfrm>
              <a:custGeom>
                <a:avLst/>
                <a:gdLst>
                  <a:gd name="T0" fmla="*/ 432 w 432"/>
                  <a:gd name="T1" fmla="*/ 384 h 768"/>
                  <a:gd name="T2" fmla="*/ 0 w 432"/>
                  <a:gd name="T3" fmla="*/ 768 h 768"/>
                  <a:gd name="T4" fmla="*/ 0 w 432"/>
                  <a:gd name="T5" fmla="*/ 0 h 768"/>
                  <a:gd name="T6" fmla="*/ 432 w 432"/>
                  <a:gd name="T7" fmla="*/ 384 h 7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2"/>
                  <a:gd name="T13" fmla="*/ 0 h 768"/>
                  <a:gd name="T14" fmla="*/ 432 w 432"/>
                  <a:gd name="T15" fmla="*/ 768 h 7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2" h="768">
                    <a:moveTo>
                      <a:pt x="432" y="384"/>
                    </a:moveTo>
                    <a:lnTo>
                      <a:pt x="0" y="768"/>
                    </a:lnTo>
                    <a:lnTo>
                      <a:pt x="0" y="0"/>
                    </a:lnTo>
                    <a:lnTo>
                      <a:pt x="432" y="384"/>
                    </a:lnTo>
                    <a:close/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" name="Line 44"/>
            <p:cNvSpPr>
              <a:spLocks noChangeShapeType="1"/>
            </p:cNvSpPr>
            <p:nvPr/>
          </p:nvSpPr>
          <p:spPr bwMode="auto">
            <a:xfrm>
              <a:off x="5791200" y="3962400"/>
              <a:ext cx="762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5"/>
            <p:cNvSpPr>
              <a:spLocks noChangeShapeType="1"/>
            </p:cNvSpPr>
            <p:nvPr/>
          </p:nvSpPr>
          <p:spPr bwMode="auto">
            <a:xfrm>
              <a:off x="5829300" y="4724400"/>
              <a:ext cx="0" cy="762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6"/>
            <p:cNvSpPr>
              <a:spLocks noChangeShapeType="1"/>
            </p:cNvSpPr>
            <p:nvPr/>
          </p:nvSpPr>
          <p:spPr bwMode="auto">
            <a:xfrm>
              <a:off x="5791200" y="4762500"/>
              <a:ext cx="762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5243511" y="3505200"/>
            <a:ext cx="623889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in</a:t>
            </a:r>
            <a:endParaRPr lang="en-US" sz="3200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7620000" y="3962400"/>
            <a:ext cx="779765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out</a:t>
            </a:r>
            <a:endParaRPr lang="en-US" sz="3200" baseline="-25000" dirty="0"/>
          </a:p>
        </p:txBody>
      </p:sp>
      <p:sp>
        <p:nvSpPr>
          <p:cNvPr id="34" name="Rectangle 33"/>
          <p:cNvSpPr/>
          <p:nvPr/>
        </p:nvSpPr>
        <p:spPr>
          <a:xfrm>
            <a:off x="914400" y="23878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If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1 V what is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-15 V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6400800" y="3606084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400800" y="4902558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72200" y="2743200"/>
            <a:ext cx="1132041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+15 V</a:t>
            </a:r>
            <a:endParaRPr lang="en-US" sz="32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6106959" y="5130225"/>
            <a:ext cx="1051891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-15 V</a:t>
            </a:r>
            <a:endParaRPr lang="en-US" sz="32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57800" y="4267200"/>
            <a:ext cx="62549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5V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" y="152400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8"/>
          <p:cNvGrpSpPr/>
          <p:nvPr/>
        </p:nvGrpSpPr>
        <p:grpSpPr>
          <a:xfrm>
            <a:off x="5867400" y="3581400"/>
            <a:ext cx="1676400" cy="1371600"/>
            <a:chOff x="5410200" y="3657600"/>
            <a:chExt cx="1676400" cy="1371600"/>
          </a:xfrm>
        </p:grpSpPr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5410200" y="3657600"/>
              <a:ext cx="1676400" cy="1371600"/>
              <a:chOff x="2496" y="1968"/>
              <a:chExt cx="1056" cy="864"/>
            </a:xfrm>
          </p:grpSpPr>
          <p:sp>
            <p:nvSpPr>
              <p:cNvPr id="45" name="Line 40"/>
              <p:cNvSpPr>
                <a:spLocks noChangeShapeType="1"/>
              </p:cNvSpPr>
              <p:nvPr/>
            </p:nvSpPr>
            <p:spPr bwMode="auto">
              <a:xfrm>
                <a:off x="2496" y="2160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41"/>
              <p:cNvSpPr>
                <a:spLocks noChangeShapeType="1"/>
              </p:cNvSpPr>
              <p:nvPr/>
            </p:nvSpPr>
            <p:spPr bwMode="auto">
              <a:xfrm>
                <a:off x="2496" y="2640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42"/>
              <p:cNvSpPr>
                <a:spLocks noChangeShapeType="1"/>
              </p:cNvSpPr>
              <p:nvPr/>
            </p:nvSpPr>
            <p:spPr bwMode="auto">
              <a:xfrm>
                <a:off x="3360" y="2400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43"/>
              <p:cNvSpPr>
                <a:spLocks/>
              </p:cNvSpPr>
              <p:nvPr/>
            </p:nvSpPr>
            <p:spPr bwMode="auto">
              <a:xfrm>
                <a:off x="2688" y="1968"/>
                <a:ext cx="672" cy="864"/>
              </a:xfrm>
              <a:custGeom>
                <a:avLst/>
                <a:gdLst>
                  <a:gd name="T0" fmla="*/ 432 w 432"/>
                  <a:gd name="T1" fmla="*/ 384 h 768"/>
                  <a:gd name="T2" fmla="*/ 0 w 432"/>
                  <a:gd name="T3" fmla="*/ 768 h 768"/>
                  <a:gd name="T4" fmla="*/ 0 w 432"/>
                  <a:gd name="T5" fmla="*/ 0 h 768"/>
                  <a:gd name="T6" fmla="*/ 432 w 432"/>
                  <a:gd name="T7" fmla="*/ 384 h 76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2"/>
                  <a:gd name="T13" fmla="*/ 0 h 768"/>
                  <a:gd name="T14" fmla="*/ 432 w 432"/>
                  <a:gd name="T15" fmla="*/ 768 h 76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2" h="768">
                    <a:moveTo>
                      <a:pt x="432" y="384"/>
                    </a:moveTo>
                    <a:lnTo>
                      <a:pt x="0" y="768"/>
                    </a:lnTo>
                    <a:lnTo>
                      <a:pt x="0" y="0"/>
                    </a:lnTo>
                    <a:lnTo>
                      <a:pt x="432" y="384"/>
                    </a:lnTo>
                    <a:close/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" name="Line 44"/>
            <p:cNvSpPr>
              <a:spLocks noChangeShapeType="1"/>
            </p:cNvSpPr>
            <p:nvPr/>
          </p:nvSpPr>
          <p:spPr bwMode="auto">
            <a:xfrm>
              <a:off x="5791200" y="3962400"/>
              <a:ext cx="762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5"/>
            <p:cNvSpPr>
              <a:spLocks noChangeShapeType="1"/>
            </p:cNvSpPr>
            <p:nvPr/>
          </p:nvSpPr>
          <p:spPr bwMode="auto">
            <a:xfrm>
              <a:off x="5829300" y="4724400"/>
              <a:ext cx="0" cy="762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6"/>
            <p:cNvSpPr>
              <a:spLocks noChangeShapeType="1"/>
            </p:cNvSpPr>
            <p:nvPr/>
          </p:nvSpPr>
          <p:spPr bwMode="auto">
            <a:xfrm>
              <a:off x="5791200" y="4762500"/>
              <a:ext cx="762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5243511" y="3505200"/>
            <a:ext cx="623889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in</a:t>
            </a:r>
            <a:endParaRPr lang="en-US" sz="3200" baseline="-25000" dirty="0"/>
          </a:p>
        </p:txBody>
      </p:sp>
      <p:sp>
        <p:nvSpPr>
          <p:cNvPr id="77" name="TextBox 76"/>
          <p:cNvSpPr txBox="1"/>
          <p:nvPr/>
        </p:nvSpPr>
        <p:spPr>
          <a:xfrm>
            <a:off x="7620000" y="3962400"/>
            <a:ext cx="779765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out</a:t>
            </a:r>
            <a:endParaRPr lang="en-US" sz="3200" baseline="-25000" dirty="0"/>
          </a:p>
        </p:txBody>
      </p:sp>
      <p:sp>
        <p:nvSpPr>
          <p:cNvPr id="34" name="Rectangle 33"/>
          <p:cNvSpPr/>
          <p:nvPr/>
        </p:nvSpPr>
        <p:spPr>
          <a:xfrm>
            <a:off x="914400" y="23878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If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8 V what is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-15 V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6400800" y="3606084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400800" y="4902558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72200" y="2743200"/>
            <a:ext cx="1132041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+15 V</a:t>
            </a:r>
            <a:endParaRPr lang="en-US" sz="32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6106959" y="5130225"/>
            <a:ext cx="1051891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-15 V</a:t>
            </a:r>
            <a:endParaRPr lang="en-US" sz="32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257800" y="4267200"/>
            <a:ext cx="62549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5V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97</Words>
  <Application>Microsoft Office PowerPoint</Application>
  <PresentationFormat>On-screen Show (4:3)</PresentationFormat>
  <Paragraphs>54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lewandoh</dc:creator>
  <cp:lastModifiedBy>John Price</cp:lastModifiedBy>
  <cp:revision>117</cp:revision>
  <dcterms:created xsi:type="dcterms:W3CDTF">2009-08-26T22:16:04Z</dcterms:created>
  <dcterms:modified xsi:type="dcterms:W3CDTF">2013-10-22T21:48:16Z</dcterms:modified>
</cp:coreProperties>
</file>